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71" r:id="rId4"/>
    <p:sldId id="266" r:id="rId5"/>
    <p:sldId id="267" r:id="rId6"/>
    <p:sldId id="258" r:id="rId7"/>
    <p:sldId id="259" r:id="rId8"/>
    <p:sldId id="269" r:id="rId9"/>
    <p:sldId id="261" r:id="rId10"/>
    <p:sldId id="263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CA62-60FE-456D-9F89-58426AB11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A2D3F-772C-402D-8216-C22B9F1E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276DC-07DF-4435-82CB-E5C5A436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4D3CB-3E34-44B2-916F-69EC69C8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DFC3-0D8C-43A5-9662-A757E21C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4D94-93C8-414B-A3C7-22CE2882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A359D-D409-4500-A0B9-23DC2ECF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AE3CE-A722-448C-B158-D2C8CB6C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7CB3A-9A89-4E5E-B6AD-8C9FDA20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CDEF4-9105-4778-BDB8-15CBB8FA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79600-0C2D-433D-A462-CF7ABC7DB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C29F7-3295-415F-9C57-CED2333EC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0BC4-5507-455A-A04B-C302B6D3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FEB88-8425-4EA8-BF28-AF86F8C4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97CD-978F-4E4E-BB2A-EAA210F3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3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D294-695F-4D82-B253-D223B180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D0F0E-200B-4C6E-BEA6-2CD8D2AA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0EC1E-5B52-4D6A-A822-51D12392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AE01F-F2EC-4387-AE56-F9A958FE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81D8C-1421-43EA-92CC-4A8C79A5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8A4B-B0AB-4BE8-B3BD-5094ADA9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711CC-E8D4-4B8C-80BC-638550C7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6E776-87C6-4088-B572-F0202D73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B8CA-C523-4DB2-B7E3-B00D3C14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0B3C-3A4E-4250-B14B-F73EC6EB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4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7253-CAB7-4947-9176-BB86A279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8815-78F9-46C1-AE5C-11A720FA2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3BBC1-3DAB-4764-AD0F-35BCC59D0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B369E-B3EF-4AF9-B4FB-572A5448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15D6B-9EFF-4B1F-93F3-145F412A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BFB3C-DEB3-4A99-941B-8EB1DEF0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78F9-E01A-4881-AA9F-A42524CE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EB6B8-EEA3-42C9-9A3D-4260821B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39303-1C3C-43FD-B46C-7F133E95B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758F1-3CBD-41CF-B748-8AE046B54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18455-A872-45D3-A362-4A404566C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8B159-9D1E-43F0-86CB-A8D6B769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BFCD0-859F-4E82-BE0B-B4845B20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89207-D43E-4566-9FC4-E17082E1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E949-21E3-49BC-A8C8-98E782E1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F8230-FBEB-45A5-98F2-1DCF0D7F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4B6A1-7E9E-4113-973E-6385C9CD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10347-1142-4DF5-A2BA-86ADA9A7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E8B26-357C-4D68-9FE7-D62FD98F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B668B-5D5D-47BB-BECE-83E3F9F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29D1F-C5CD-4042-B78D-FB41B382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05B9-1D46-4E49-9314-CC7B898B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7662-EAE4-42C2-A167-DEF2F0310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96F7-949A-4F0C-8AF9-0E934DB78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6E31B-AE2A-4395-806A-3A4857F6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7E524-1FB2-445B-89B0-10256771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B7E22-DF6F-4C4C-A2C3-469791BB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F0B9-ED18-4F93-A57B-B34F0B5B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8156A-5F78-4028-8853-ABA943FED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C84DC-545E-4AA9-802D-37325BA44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A57FB-DEC8-46EF-B199-AFC11CA7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4CCC5-500A-4360-BFEC-03CDA67C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605AA-0099-4F67-B391-8848E09A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932AA-E6CD-4F53-A7CE-13DBB364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1858-A2A0-4FF6-8B03-B30FD3F6F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6812-2E01-4191-A163-22F37CB52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645D-58A3-4FA9-B2F2-FCE67D35FC6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AD3CB-F6FB-4066-8E5C-0A35B889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22A1-725A-41AB-8DB9-E9B58E642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9EE9-0EF7-4541-AF1A-CBCDC3C2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f3a1b3fb869c43a59d960594469cd4c3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3a8694f0cd954116b4cae5ff14e4fdfd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b.franscape.io/knowled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franscape.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1fc9607b094042d584fcc7bba7aaaeb0?sharedAppSource=team_library" TargetMode="External"/><Relationship Id="rId7" Type="http://schemas.openxmlformats.org/officeDocument/2006/relationships/hyperlink" Target="https://www.loom.com/share/2d50c71c212445988694647408d56f22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oom.com/share/044651231a2141caaf3b0ef263ff31b8?sharedAppSource=team_library" TargetMode="External"/><Relationship Id="rId5" Type="http://schemas.openxmlformats.org/officeDocument/2006/relationships/hyperlink" Target="https://www.loom.com/share/234d9346a44b4127ac03b6e76c8dff91?sharedAppSource=team_library" TargetMode="External"/><Relationship Id="rId4" Type="http://schemas.openxmlformats.org/officeDocument/2006/relationships/hyperlink" Target="https://www.loom.com/share/0429616c488a46f1804fae7d3bb52d1f?sharedAppSource=team_libra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8afa9117c3ee417bb07792648bb9758d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088fc2fe5797475e821f6c5cb3fb19bb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3db47c13906845ccb53bfb896880b07e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299ee8f9d1e44da1ab9df6faac6b7fe8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d1e01700fc1e4bcebbd1a411382bf610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3161b611977e4879bf210a3cf2b667ab?sharedAppSource=team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39BA32-18E5-4F8F-8951-55E654467D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9972CF-0698-4BBA-B8EA-D9C9BC628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0" y="1238739"/>
            <a:ext cx="7957038" cy="265234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721235-BB6B-4E96-B4CE-4E56B23E3D75}"/>
              </a:ext>
            </a:extLst>
          </p:cNvPr>
          <p:cNvSpPr txBox="1">
            <a:spLocks/>
          </p:cNvSpPr>
          <p:nvPr/>
        </p:nvSpPr>
        <p:spPr>
          <a:xfrm>
            <a:off x="1228436" y="4151438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Franchisee Setup Training</a:t>
            </a:r>
            <a:endParaRPr lang="en-GB" sz="36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1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Consumers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About Consumers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484515E-5486-49EB-855B-240DD6D36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915" y="1891917"/>
            <a:ext cx="8359575" cy="4085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21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Customers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Transactions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A0B5994-0579-4F6F-8F6A-737039DC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288" y="1951782"/>
            <a:ext cx="7983415" cy="3889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28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39BA32-18E5-4F8F-8951-55E654467D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9972CF-0698-4BBA-B8EA-D9C9BC628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61" y="645259"/>
            <a:ext cx="4388828" cy="146294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721235-BB6B-4E96-B4CE-4E56B23E3D75}"/>
              </a:ext>
            </a:extLst>
          </p:cNvPr>
          <p:cNvSpPr txBox="1">
            <a:spLocks/>
          </p:cNvSpPr>
          <p:nvPr/>
        </p:nvSpPr>
        <p:spPr>
          <a:xfrm>
            <a:off x="1228436" y="2498484"/>
            <a:ext cx="9735125" cy="119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Check out the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Franscape Knowledge Base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for more instructional articles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D6A09D-2855-4169-BE47-D46EF47E434F}"/>
              </a:ext>
            </a:extLst>
          </p:cNvPr>
          <p:cNvSpPr txBox="1">
            <a:spLocks/>
          </p:cNvSpPr>
          <p:nvPr/>
        </p:nvSpPr>
        <p:spPr>
          <a:xfrm>
            <a:off x="1228436" y="4215886"/>
            <a:ext cx="9735125" cy="1376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If you need support, contact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support@franscape.io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20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Checklist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Have you completed…?</a:t>
            </a:r>
            <a:endParaRPr lang="en-GB" sz="3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EA51739-72F5-4F35-A886-495394A68925}"/>
              </a:ext>
            </a:extLst>
          </p:cNvPr>
          <p:cNvSpPr>
            <a:spLocks noGrp="1"/>
          </p:cNvSpPr>
          <p:nvPr/>
        </p:nvSpPr>
        <p:spPr>
          <a:xfrm>
            <a:off x="1228433" y="1081454"/>
            <a:ext cx="9893835" cy="474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Before you delve deeper into the features of Franscape, make sure you have completed the tasks from the first set of training:</a:t>
            </a:r>
          </a:p>
          <a:p>
            <a:pPr algn="l"/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Added your Venues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Added your Instructors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Added Your Courses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Added your Classes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Connected your Stripe Account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8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</a:t>
            </a:r>
            <a:r>
              <a:rPr lang="en-US" sz="3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ontent</a:t>
            </a:r>
            <a:endParaRPr lang="en-GB" sz="3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About This Training</a:t>
            </a:r>
            <a:endParaRPr lang="en-GB" sz="3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EA51739-72F5-4F35-A886-495394A68925}"/>
              </a:ext>
            </a:extLst>
          </p:cNvPr>
          <p:cNvSpPr>
            <a:spLocks noGrp="1"/>
          </p:cNvSpPr>
          <p:nvPr/>
        </p:nvSpPr>
        <p:spPr>
          <a:xfrm>
            <a:off x="1228433" y="1081454"/>
            <a:ext cx="9893835" cy="474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following training expands on the detail of various elements of Franscape, giving you an idea of what can be achieved with:  </a:t>
            </a:r>
          </a:p>
          <a:p>
            <a:pPr algn="l"/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Venues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Instructors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Classes &amp; Lessons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Customers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Consumers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387326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Venues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About Venues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7D753BE-C446-41E9-9DFE-BC796E478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834" y="1896496"/>
            <a:ext cx="7860323" cy="3864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85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Instructors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About Instructors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F72B0FB5-A989-4006-B91A-72767D970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327" y="1951782"/>
            <a:ext cx="8071338" cy="3882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65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Course Rollovers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E7096F1E-F7C5-4C39-9E6F-DF7CFF1D5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173" y="2116719"/>
            <a:ext cx="7719646" cy="3772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81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Classes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About Classes &amp; Lessons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C078E4E-BB4A-4DAB-84D8-AF52799F4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75" y="1951782"/>
            <a:ext cx="8039042" cy="3928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06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Classes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Moving Consumers Between Classes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F8878EDC-0E71-44F6-AA07-213613F95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838" y="1896496"/>
            <a:ext cx="8326315" cy="4073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44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DFD316-8AE3-4425-AE9F-A4DE7BF62219}"/>
              </a:ext>
            </a:extLst>
          </p:cNvPr>
          <p:cNvSpPr/>
          <p:nvPr/>
        </p:nvSpPr>
        <p:spPr>
          <a:xfrm>
            <a:off x="0" y="0"/>
            <a:ext cx="2914650" cy="793332"/>
          </a:xfrm>
          <a:prstGeom prst="rect">
            <a:avLst/>
          </a:prstGeom>
          <a:solidFill>
            <a:srgbClr val="38B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ED9CC3-6C46-435F-ADC1-F81126158160}"/>
              </a:ext>
            </a:extLst>
          </p:cNvPr>
          <p:cNvCxnSpPr/>
          <p:nvPr/>
        </p:nvCxnSpPr>
        <p:spPr>
          <a:xfrm flipV="1">
            <a:off x="0" y="6313081"/>
            <a:ext cx="12192000" cy="1"/>
          </a:xfrm>
          <a:prstGeom prst="line">
            <a:avLst/>
          </a:prstGeom>
          <a:ln w="1397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64E3DE4-4173-4FE7-9639-4F018E3C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90565"/>
            <a:ext cx="2400301" cy="612201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Customers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7EC0C-B84E-4E6C-8270-D2911BE2E592}"/>
              </a:ext>
            </a:extLst>
          </p:cNvPr>
          <p:cNvSpPr/>
          <p:nvPr/>
        </p:nvSpPr>
        <p:spPr>
          <a:xfrm>
            <a:off x="2914649" y="0"/>
            <a:ext cx="9277351" cy="7933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F54B24-68E3-4AB2-B352-37A770199AE8}"/>
              </a:ext>
            </a:extLst>
          </p:cNvPr>
          <p:cNvSpPr txBox="1">
            <a:spLocks/>
          </p:cNvSpPr>
          <p:nvPr/>
        </p:nvSpPr>
        <p:spPr>
          <a:xfrm>
            <a:off x="3067049" y="90564"/>
            <a:ext cx="8905875" cy="61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About Customers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607D7D-3CE7-4FF4-8BC6-11EDAB6E1C74}"/>
              </a:ext>
            </a:extLst>
          </p:cNvPr>
          <p:cNvSpPr/>
          <p:nvPr/>
        </p:nvSpPr>
        <p:spPr>
          <a:xfrm>
            <a:off x="-2" y="6183534"/>
            <a:ext cx="12191999" cy="674465"/>
          </a:xfrm>
          <a:prstGeom prst="rect">
            <a:avLst/>
          </a:prstGeom>
          <a:solidFill>
            <a:srgbClr val="38B6AB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36FC5-3449-44F9-B2A6-6A656136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0" y="6238820"/>
            <a:ext cx="1691676" cy="56389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8DD2E7D-DC39-4F9C-B3F5-E91B8B3AD92A}"/>
              </a:ext>
            </a:extLst>
          </p:cNvPr>
          <p:cNvSpPr txBox="1">
            <a:spLocks/>
          </p:cNvSpPr>
          <p:nvPr/>
        </p:nvSpPr>
        <p:spPr>
          <a:xfrm>
            <a:off x="1228434" y="1267560"/>
            <a:ext cx="9735125" cy="55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Click on the image below to play the video – you may need to right click for it to open. (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 internet connection is required)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589BB2B4-D66D-473F-8A91-BEDA542E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896" y="1896496"/>
            <a:ext cx="8458200" cy="4105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1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PowerPoint Presentation</vt:lpstr>
      <vt:lpstr>Checklist</vt:lpstr>
      <vt:lpstr>Content</vt:lpstr>
      <vt:lpstr>Venues</vt:lpstr>
      <vt:lpstr>Instructors </vt:lpstr>
      <vt:lpstr>Courses</vt:lpstr>
      <vt:lpstr>Classes</vt:lpstr>
      <vt:lpstr>Classes</vt:lpstr>
      <vt:lpstr>Customers</vt:lpstr>
      <vt:lpstr>Consumers</vt:lpstr>
      <vt:lpstr>Customers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Venues</dc:title>
  <dc:creator>Ryan Brown</dc:creator>
  <cp:lastModifiedBy>Dewi Jones</cp:lastModifiedBy>
  <cp:revision>19</cp:revision>
  <dcterms:created xsi:type="dcterms:W3CDTF">2021-07-14T10:21:30Z</dcterms:created>
  <dcterms:modified xsi:type="dcterms:W3CDTF">2023-08-14T14:06:30Z</dcterms:modified>
</cp:coreProperties>
</file>